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06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80960" y="-1097280"/>
            <a:ext cx="5486400" cy="822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52000" i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52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F5EDE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828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D4F5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CHICKEN REPUBLIC  ·  NATIONAL ACTIVATION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2286000"/>
            <a:ext cx="10058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7200"/>
              </a:lnSpc>
              <a:buNone/>
            </a:pPr>
            <a:r>
              <a:rPr lang="en-US" sz="8000" b="1" i="1" dirty="0">
                <a:solidFill>
                  <a:srgbClr val="F5ED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</a:t>
            </a:r>
            <a:endParaRPr lang="en-US" sz="8000" dirty="0"/>
          </a:p>
          <a:p>
            <a:pPr indent="0" marL="0">
              <a:lnSpc>
                <a:spcPts val="7200"/>
              </a:lnSpc>
              <a:buNone/>
            </a:pPr>
            <a:r>
              <a:rPr lang="en-US" sz="80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Order?</a:t>
            </a:r>
            <a:endParaRPr lang="en-US" sz="8000" dirty="0"/>
          </a:p>
        </p:txBody>
      </p:sp>
      <p:sp>
        <p:nvSpPr>
          <p:cNvPr id="7" name="Text 5"/>
          <p:cNvSpPr/>
          <p:nvPr/>
        </p:nvSpPr>
        <p:spPr>
          <a:xfrm>
            <a:off x="640080" y="4846320"/>
            <a:ext cx="7498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8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nation, ordering in real time. The activation at the heart of Chicken Republic's ‘Still Yours’ platform.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58521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PREPARED BY  </a:t>
            </a:r>
            <a:pPr indent="0" marL="0">
              <a:buNone/>
            </a:pPr>
            <a:r>
              <a:rPr lang="en-US" sz="900" spc="100" kern="0" dirty="0">
                <a:solidFill>
                  <a:srgbClr val="F5EDE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9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CLASSIFICATION  </a:t>
            </a:r>
            <a:pPr indent="0" marL="0">
              <a:buNone/>
            </a:pPr>
            <a:r>
              <a:rPr lang="en-US" sz="900" spc="100" kern="0" dirty="0">
                <a:solidFill>
                  <a:srgbClr val="F5EDE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06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0" y="-457200"/>
            <a:ext cx="6400800" cy="822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46000" i="1" dirty="0">
                <a:solidFill>
                  <a:srgbClr val="1F0A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46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4F53C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4630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300" kern="0" dirty="0">
                <a:solidFill>
                  <a:srgbClr val="D4F5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CHICKEN REPUBLIC. STILL YOURS.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66928" y="1920240"/>
            <a:ext cx="10058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7000"/>
              </a:lnSpc>
              <a:buNone/>
            </a:pPr>
            <a:r>
              <a:rPr lang="en-US" sz="7600" b="1" i="1" dirty="0">
                <a:solidFill>
                  <a:srgbClr val="F5ED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</a:t>
            </a:r>
            <a:endParaRPr lang="en-US" sz="7600" dirty="0"/>
          </a:p>
          <a:p>
            <a:pPr indent="0" marL="0">
              <a:lnSpc>
                <a:spcPts val="7000"/>
              </a:lnSpc>
              <a:buNone/>
            </a:pPr>
            <a:r>
              <a:rPr lang="en-US" sz="76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Order?</a:t>
            </a:r>
            <a:endParaRPr lang="en-US" sz="7600" dirty="0"/>
          </a:p>
        </p:txBody>
      </p:sp>
      <p:sp>
        <p:nvSpPr>
          <p:cNvPr id="6" name="Text 4"/>
          <p:cNvSpPr/>
          <p:nvPr/>
        </p:nvSpPr>
        <p:spPr>
          <a:xfrm>
            <a:off x="640080" y="43891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give Nigeria a story to tell about itself — one order at a time.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F5EDE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10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Work. Play. Grow.  🐝   </a:t>
            </a:r>
            <a:pPr indent="0" marL="0">
              <a:buNone/>
            </a:pPr>
            <a:r>
              <a:rPr lang="en-US" sz="1000" spc="100" kern="0" dirty="0">
                <a:solidFill>
                  <a:srgbClr val="D4F5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@thegrowthhive  ·  growthhive.us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371600"/>
          </a:xfrm>
          <a:prstGeom prst="rect">
            <a:avLst/>
          </a:prstGeom>
          <a:solidFill>
            <a:srgbClr val="140607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D4F5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— THE PROBLEM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77724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ED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most eaten, least loved brand in Nigerian fast food.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640080" y="1828800"/>
            <a:ext cx="65836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500" b="1" dirty="0">
                <a:solidFill>
                  <a:srgbClr val="14060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Chicken Republic has won the market without winning the culture. </a:t>
            </a:r>
            <a:pPr indent="0" marL="0">
              <a:lnSpc>
                <a:spcPts val="2400"/>
              </a:lnSpc>
              <a:buNone/>
            </a:pPr>
            <a:r>
              <a:rPr lang="en-US" sz="1500" dirty="0">
                <a:solidFill>
                  <a:srgbClr val="3A2A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Twenty years in market. Over 300 locations. ₦60.9 billion in annual sales — outselling its nearest rival 13×. And yet a brand that millions eat monthly has just </a:t>
            </a:r>
            <a:pPr indent="0" marL="0">
              <a:lnSpc>
                <a:spcPts val="2400"/>
              </a:lnSpc>
              <a:buNone/>
            </a:pPr>
            <a:r>
              <a:rPr lang="en-US" sz="1500" b="1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91,000 Instagram followers.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3749040"/>
            <a:ext cx="65836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00" i="1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Lagosians eat Chicken Republic the way they breathe Lagos air — without thinking, without identity, without loyalty that goes deeper than convenience. The brand is consumed without being claimed.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0" y="173736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06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₦60.9B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7772400" y="25146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A545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Annual sales — #1 in category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0" y="315468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406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300+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7772400" y="39319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A545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Locations across 26 states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772400" y="457200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91K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7772400" y="53492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A545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Instagram followers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Still Yours — Chicken Republic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06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4F53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D4F5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— THE INSIGHT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10515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000" b="1" dirty="0">
                <a:solidFill>
                  <a:srgbClr val="F5ED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Nigerian who has ever walked into a Chicken Republic </a:t>
            </a:r>
            <a:pPr indent="0" marL="0">
              <a:lnSpc>
                <a:spcPts val="4600"/>
              </a:lnSpc>
              <a:buNone/>
            </a:pPr>
            <a:r>
              <a:rPr lang="en-US" sz="4000" b="1" i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has a default order.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3383280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500" dirty="0">
                <a:solidFill>
                  <a:srgbClr val="B8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something they think about. Something they say automatically — before they reach the counter, before they open the menu. It is stored in muscle memory. As personal as a signature, as automatic as breathing.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" y="4846320"/>
            <a:ext cx="54864" cy="1188720"/>
          </a:xfrm>
          <a:prstGeom prst="rect">
            <a:avLst/>
          </a:prstGeom>
          <a:solidFill>
            <a:srgbClr val="D4F53C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4892040"/>
            <a:ext cx="9601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i="1" dirty="0">
                <a:solidFill>
                  <a:srgbClr val="F5E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order requires zero emotional recall. No courage, no storytelling. It is a fact, sitting in the body, available immediately. And facts require almost no friction to share.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Still Yours — Chicken Republic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C810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-914400" y="-1828800"/>
            <a:ext cx="7315200" cy="1005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60000" i="1" dirty="0">
                <a:solidFill>
                  <a:srgbClr val="8A0B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60000" dirty="0"/>
          </a:p>
        </p:txBody>
      </p:sp>
      <p:sp>
        <p:nvSpPr>
          <p:cNvPr id="3" name="Text 1"/>
          <p:cNvSpPr/>
          <p:nvPr/>
        </p:nvSpPr>
        <p:spPr>
          <a:xfrm>
            <a:off x="64008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— THE ACTIVATION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66928" y="1554480"/>
            <a:ext cx="109728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8000"/>
              </a:lnSpc>
              <a:buNone/>
            </a:pPr>
            <a:r>
              <a:rPr lang="en-US" sz="8800" b="1" i="1" dirty="0">
                <a:solidFill>
                  <a:srgbClr val="F5ED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</a:t>
            </a:r>
            <a:endParaRPr lang="en-US" sz="8800" dirty="0"/>
          </a:p>
          <a:p>
            <a:pPr indent="0" marL="0">
              <a:lnSpc>
                <a:spcPts val="8000"/>
              </a:lnSpc>
              <a:buNone/>
            </a:pPr>
            <a:r>
              <a:rPr lang="en-US" sz="8800" b="1" dirty="0">
                <a:solidFill>
                  <a:srgbClr val="1406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Order?</a:t>
            </a:r>
            <a:endParaRPr lang="en-US" sz="8800" dirty="0"/>
          </a:p>
        </p:txBody>
      </p:sp>
      <p:sp>
        <p:nvSpPr>
          <p:cNvPr id="5" name="Text 3"/>
          <p:cNvSpPr/>
          <p:nvPr/>
        </p:nvSpPr>
        <p:spPr>
          <a:xfrm>
            <a:off x="640080" y="448056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600" dirty="0">
                <a:solidFill>
                  <a:srgbClr val="F5E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ask for almost nothing — just your order. From that single, low-friction input, we build a national conversation that cannot be manufactured, cannot be copied, and cannot be stopped once it starts.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57607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campaign asks for almost nothing. The output is everything.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Still Yours — Chicken Republic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10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— HOW IT WORKS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406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Scan. Submit. Share.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5204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3D7C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828800"/>
            <a:ext cx="3520440" cy="109728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2402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E8DCC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987552" y="32004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SCAN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87552" y="3703320"/>
            <a:ext cx="28803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unique QR code on every touchpoint — tray liners, delivery bags, table tents, receipts, OOH. One scan opens the campaign microsite.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389120" y="1828800"/>
            <a:ext cx="35204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3D7C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89120" y="1828800"/>
            <a:ext cx="3520440" cy="109728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11" name="Text 9"/>
          <p:cNvSpPr/>
          <p:nvPr/>
        </p:nvSpPr>
        <p:spPr>
          <a:xfrm>
            <a:off x="4709160" y="22402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E8DCC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4736592" y="32004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SUBMIT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736592" y="3703320"/>
            <a:ext cx="28803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Name. Your order, in your own words. Your city. An optional selfie. Designed for sub-30-second completion, mobile-first.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138160" y="1828800"/>
            <a:ext cx="35204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3D7C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138160" y="1828800"/>
            <a:ext cx="3520440" cy="109728"/>
          </a:xfrm>
          <a:prstGeom prst="rect">
            <a:avLst/>
          </a:prstGeom>
          <a:solidFill>
            <a:srgbClr val="D4F53C"/>
          </a:solidFill>
          <a:ln/>
        </p:spPr>
      </p:sp>
      <p:sp>
        <p:nvSpPr>
          <p:cNvPr id="16" name="Text 14"/>
          <p:cNvSpPr/>
          <p:nvPr/>
        </p:nvSpPr>
        <p:spPr>
          <a:xfrm>
            <a:off x="8458200" y="224028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600" dirty="0"/>
          </a:p>
        </p:txBody>
      </p:sp>
      <p:sp>
        <p:nvSpPr>
          <p:cNvPr id="17" name="Text 15"/>
          <p:cNvSpPr/>
          <p:nvPr/>
        </p:nvSpPr>
        <p:spPr>
          <a:xfrm>
            <a:off x="8485632" y="32004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SHARE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485632" y="3703320"/>
            <a:ext cx="28803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Submission instantly generates a personalised card: “[Name]’s order. #StillYours.” The natural completion of the flow — and the organic engine of the campaign.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Still Yours — Chicken Republic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06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D4F5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— THE PAYOFF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ED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Nigeria's live order feed.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783080"/>
            <a:ext cx="5486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B8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orders arrive, they stream in real time to digital billboards across Lagos, Abuja, Port Harcourt and Kano. Lagos sees itself scroll past on the Third Mainland Bridge — and reaches for a phone.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0" y="1828800"/>
            <a:ext cx="5120640" cy="749808"/>
          </a:xfrm>
          <a:prstGeom prst="rect">
            <a:avLst/>
          </a:prstGeom>
          <a:solidFill>
            <a:srgbClr val="1F0A0C"/>
          </a:solidFill>
          <a:ln w="12700">
            <a:solidFill>
              <a:srgbClr val="3A151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583680" y="2121408"/>
            <a:ext cx="146304" cy="146304"/>
          </a:xfrm>
          <a:prstGeom prst="ellipse">
            <a:avLst/>
          </a:prstGeom>
          <a:solidFill>
            <a:srgbClr val="D4F53C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0" y="19385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C810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Adaeze, Lagos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858000" y="22128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E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Mega Meal, grilled, extra coleslaw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0" y="2670048"/>
            <a:ext cx="5120640" cy="749808"/>
          </a:xfrm>
          <a:prstGeom prst="rect">
            <a:avLst/>
          </a:prstGeom>
          <a:solidFill>
            <a:srgbClr val="1F0A0C"/>
          </a:solidFill>
          <a:ln w="12700">
            <a:solidFill>
              <a:srgbClr val="3A151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2962656"/>
            <a:ext cx="146304" cy="146304"/>
          </a:xfrm>
          <a:prstGeom prst="ellipse">
            <a:avLst/>
          </a:prstGeom>
          <a:solidFill>
            <a:srgbClr val="D4F53C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0" y="277977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C810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Tunde, Abuja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0" y="305409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E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Chicken suya wrap. Always the wrap.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0" y="3511296"/>
            <a:ext cx="5120640" cy="749808"/>
          </a:xfrm>
          <a:prstGeom prst="rect">
            <a:avLst/>
          </a:prstGeom>
          <a:solidFill>
            <a:srgbClr val="1F0A0C"/>
          </a:solidFill>
          <a:ln w="12700">
            <a:solidFill>
              <a:srgbClr val="3A151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3803904"/>
            <a:ext cx="146304" cy="146304"/>
          </a:xfrm>
          <a:prstGeom prst="ellipse">
            <a:avLst/>
          </a:prstGeom>
          <a:solidFill>
            <a:srgbClr val="D4F53C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0" y="3621024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C810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Blessing, PH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0" y="3895344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E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Meal. Four pieces. No rice.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0" y="4352544"/>
            <a:ext cx="5120640" cy="749808"/>
          </a:xfrm>
          <a:prstGeom prst="rect">
            <a:avLst/>
          </a:prstGeom>
          <a:solidFill>
            <a:srgbClr val="1F0A0C"/>
          </a:solidFill>
          <a:ln w="12700">
            <a:solidFill>
              <a:srgbClr val="3A151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583680" y="4645152"/>
            <a:ext cx="146304" cy="146304"/>
          </a:xfrm>
          <a:prstGeom prst="ellipse">
            <a:avLst/>
          </a:prstGeom>
          <a:solidFill>
            <a:srgbClr val="D4F53C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0" y="446227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C810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Musa, Kano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858000" y="473659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E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Refuel Meal + extra pepper sauce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0" y="5193792"/>
            <a:ext cx="5120640" cy="749808"/>
          </a:xfrm>
          <a:prstGeom prst="rect">
            <a:avLst/>
          </a:prstGeom>
          <a:solidFill>
            <a:srgbClr val="1F0A0C"/>
          </a:solidFill>
          <a:ln w="12700">
            <a:solidFill>
              <a:srgbClr val="3A151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583680" y="5486400"/>
            <a:ext cx="146304" cy="146304"/>
          </a:xfrm>
          <a:prstGeom prst="ellipse">
            <a:avLst/>
          </a:prstGeom>
          <a:solidFill>
            <a:srgbClr val="D4F53C"/>
          </a:solidFill>
          <a:ln/>
        </p:spPr>
      </p:sp>
      <p:sp>
        <p:nvSpPr>
          <p:cNvPr id="23" name="Text 21"/>
          <p:cNvSpPr/>
          <p:nvPr/>
        </p:nvSpPr>
        <p:spPr>
          <a:xfrm>
            <a:off x="6858000" y="53035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C810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Chidinma, Lagos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858000" y="55778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E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Two-piece spicy, plantain, Fanta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" y="45720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4F5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LIVE  ·  217,400 ORDERS AND COUNTING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0080" y="5029200"/>
            <a:ext cx="5394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i="1" dirty="0">
                <a:solidFill>
                  <a:srgbClr val="B89B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 is self-perpetuating: orders feed the boards, the boards get photographed, the photos drive more orders.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Still Yours — Chicken Republic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10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— CAMPAIGN ARCHITECTURE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406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phases. One question.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8CB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554480" y="178308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ASK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754880" y="1755648"/>
            <a:ext cx="6766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takeover + 72-hour social blackout. Only the question and a QR code.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40080" y="2606040"/>
            <a:ext cx="10881360" cy="0"/>
          </a:xfrm>
          <a:prstGeom prst="line">
            <a:avLst/>
          </a:prstGeom>
          <a:noFill/>
          <a:ln w="12700">
            <a:solidFill>
              <a:srgbClr val="E3D7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670048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8CB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554480" y="2715768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BOARDS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754880" y="2688336"/>
            <a:ext cx="6766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order feed across national digital billboards. A full-page press census of orders.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40080" y="3538728"/>
            <a:ext cx="10881360" cy="0"/>
          </a:xfrm>
          <a:prstGeom prst="line">
            <a:avLst/>
          </a:prstGeom>
          <a:noFill/>
          <a:ln w="12700">
            <a:solidFill>
              <a:srgbClr val="E3D7C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602736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8CB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1554480" y="3648456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HUNGER MAP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754880" y="3621024"/>
            <a:ext cx="6766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Orders mapped to every outlet. The portrait of a nation, drawn in chicken orders.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40080" y="4471416"/>
            <a:ext cx="10881360" cy="0"/>
          </a:xfrm>
          <a:prstGeom prst="line">
            <a:avLst/>
          </a:prstGeom>
          <a:noFill/>
          <a:ln w="12700">
            <a:solidFill>
              <a:srgbClr val="E3D7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4535424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8CB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1554480" y="4581144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DELIVERY REWARDS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54880" y="4553712"/>
            <a:ext cx="6766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 bags via Chowdeck, Glovo, Jumia. 1-in-50 winning QR codes.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40080" y="5404104"/>
            <a:ext cx="10881360" cy="0"/>
          </a:xfrm>
          <a:prstGeom prst="line">
            <a:avLst/>
          </a:prstGeom>
          <a:noFill/>
          <a:ln w="12700">
            <a:solidFill>
              <a:srgbClr val="E3D7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" y="5468112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1554480" y="5513832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NIGERIA'S ORDER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754880" y="5486400"/>
            <a:ext cx="6766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5A4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most-submitted order, declared. A new menu item Nigeria chose for itself.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Still Yours — Chicken Republic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06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D4F5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— WHAT SUCCESS LOOKS LIKE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ED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targets.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2011680"/>
            <a:ext cx="5303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200K+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640080" y="297180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Order submissions in 90 days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217920" y="2011680"/>
            <a:ext cx="5303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D4F5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91K → 400K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6217920" y="297180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Instagram follower growth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4023360"/>
            <a:ext cx="5303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25K+</a:t>
            </a:r>
            <a:endParaRPr lang="en-US" sz="5000" dirty="0"/>
          </a:p>
        </p:txBody>
      </p:sp>
      <p:sp>
        <p:nvSpPr>
          <p:cNvPr id="9" name="Text 7"/>
          <p:cNvSpPr/>
          <p:nvPr/>
        </p:nvSpPr>
        <p:spPr>
          <a:xfrm>
            <a:off x="640080" y="49834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Organic #StillYours posts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217920" y="4023360"/>
            <a:ext cx="5303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D4F5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20+</a:t>
            </a:r>
            <a:endParaRPr lang="en-US" sz="5000" dirty="0"/>
          </a:p>
        </p:txBody>
      </p:sp>
      <p:sp>
        <p:nvSpPr>
          <p:cNvPr id="11" name="Text 9"/>
          <p:cNvSpPr/>
          <p:nvPr/>
        </p:nvSpPr>
        <p:spPr>
          <a:xfrm>
            <a:off x="6217920" y="49834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Earned media placements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Still Yours — Chicken Republic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C810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14060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— THE MOAT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ED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Structurally </a:t>
            </a:r>
            <a:pPr indent="0" marL="0">
              <a:buNone/>
            </a:pPr>
            <a:r>
              <a:rPr lang="en-US" sz="4800" b="1" i="1" dirty="0">
                <a:solidFill>
                  <a:srgbClr val="1406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uncopiable.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640080" y="265176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600" dirty="0">
                <a:solidFill>
                  <a:srgbClr val="F5E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‘Still Yours’ requires Chicken Republic's 300-location network and its twenty-year history. No competitor can authentically replicate it — they don't have the stores, the heritage, or the place in Nigerian muscle memory.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438912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i="1" dirty="0">
                <a:solidFill>
                  <a:srgbClr val="14060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single most important metric is non-numerical: the moment a Nigerian public figure submits their #StillYours order without being paid to. That is the campaign crossing from advertising into culture.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800" spc="100" kern="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Still Yours — Chicken Republic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89B9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Chicken Republic — What's Your Order?</dc:title>
  <dc:subject>PptxGenJS Presentation</dc:subject>
  <dc:creator>Growthhive</dc:creator>
  <cp:lastModifiedBy>Growthhive</cp:lastModifiedBy>
  <cp:revision>1</cp:revision>
  <dcterms:created xsi:type="dcterms:W3CDTF">2026-06-05T06:50:59Z</dcterms:created>
  <dcterms:modified xsi:type="dcterms:W3CDTF">2026-06-05T06:50:59Z</dcterms:modified>
</cp:coreProperties>
</file>